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Roboto Light" panose="020B0604020202020204" charset="0"/>
      <p:regular r:id="rId46"/>
      <p:italic r:id="rId47"/>
    </p:embeddedFont>
  </p:embeddedFontLst>
  <p:custDataLst>
    <p:tags r:id="rId4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</p14:sldIdLst>
        </p14:section>
        <p14:section name="Evaluation" id="{BFBD456F-2FDD-4BC2-A35B-932DE12EBECD}">
          <p14:sldIdLst/>
        </p14:section>
        <p14:section name="Conclusion" id="{58EDE193-070D-47FB-9F3A-90C760D1E4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3E"/>
    <a:srgbClr val="4BACC6"/>
    <a:srgbClr val="1B1B1B"/>
    <a:srgbClr val="A6A798"/>
    <a:srgbClr val="8B9278"/>
    <a:srgbClr val="8B8878"/>
    <a:srgbClr val="CDC8B1"/>
    <a:srgbClr val="999966"/>
    <a:srgbClr val="3333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511" y="79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16.04.2020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52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counts cycles of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941311"/>
            <a:ext cx="7904438" cy="715844"/>
            <a:chOff x="1741493" y="4418192"/>
            <a:chExt cx="7904438" cy="71584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71167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7" cy="2298543"/>
            <a:chOff x="542586" y="3223198"/>
            <a:chExt cx="6992027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586" y="4185487"/>
              <a:ext cx="6992027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444302" cy="3153820"/>
            <a:chOff x="7449424" y="3223198"/>
            <a:chExt cx="3444302" cy="315382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439483" y="3723822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528449" y="4328217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934535" y="4932612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483563" y="5537008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667907" y="591535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new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required</a:t>
                </a:r>
              </a:p>
            </p:txBody>
          </p:sp>
        </mc:Choice>
        <mc:Fallback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533476"/>
            <a:ext cx="0" cy="36848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2899787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Discriminative &amp; computational power</a:t>
            </a:r>
          </a:p>
        </p:txBody>
      </p: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subgraphs.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constituents.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constituent.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995</Words>
  <Application>Microsoft Office PowerPoint</Application>
  <PresentationFormat>Breitbild</PresentationFormat>
  <Paragraphs>288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Roboto Light</vt:lpstr>
      <vt:lpstr>Century Gothic</vt:lpstr>
      <vt:lpstr>Cambria Math</vt:lpstr>
      <vt:lpstr>Arial</vt:lpstr>
      <vt:lpstr>Wingdings</vt:lpstr>
      <vt:lpstr>Calibri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164</cp:revision>
  <dcterms:created xsi:type="dcterms:W3CDTF">2017-10-24T09:36:18Z</dcterms:created>
  <dcterms:modified xsi:type="dcterms:W3CDTF">2020-04-20T21:13:44Z</dcterms:modified>
</cp:coreProperties>
</file>